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8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8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2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3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4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9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2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6351-AF06-42B0-B835-FD1EC216ADE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FB2D-AB0C-42BF-9B85-760715BD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3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21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03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28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39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45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2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8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6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637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2019-05-24T03:46:38Z</dcterms:created>
  <dcterms:modified xsi:type="dcterms:W3CDTF">2019-05-24T03:52:07Z</dcterms:modified>
</cp:coreProperties>
</file>